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6" r:id="rId2"/>
    <p:sldId id="262" r:id="rId3"/>
    <p:sldId id="261" r:id="rId4"/>
    <p:sldId id="257" r:id="rId5"/>
    <p:sldId id="258" r:id="rId6"/>
    <p:sldId id="259" r:id="rId7"/>
    <p:sldId id="260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121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940D66EA-67EB-491D-821B-29679BF04EC4}" type="datetimeFigureOut">
              <a:rPr lang="en-US" smtClean="0"/>
              <a:pPr/>
              <a:t>5/3/2011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F4F3D1B8-8172-4793-8787-B1E044A6816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/>
          <a:p>
            <a:r>
              <a:rPr lang="en-US" b="1" u="sng" dirty="0" smtClean="0"/>
              <a:t/>
            </a:r>
            <a:br>
              <a:rPr lang="en-US" b="1" u="sng" dirty="0" smtClean="0"/>
            </a:br>
            <a:r>
              <a:rPr lang="en-US" u="sng" dirty="0" smtClean="0"/>
              <a:t>HP G62x</a:t>
            </a:r>
            <a:endParaRPr lang="en-US" u="sng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 Tylor Nachampasak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Turbo Tax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This products will allow you to get 3x’s more money and only cost $99.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Family tree maker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With this brand you can drag drop, insert products and also create greeting cards. You can get this product for a </a:t>
            </a:r>
            <a:r>
              <a:rPr lang="en-US" smtClean="0"/>
              <a:t>cheap price of $19</a:t>
            </a: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b="1" u="sng" dirty="0" smtClean="0"/>
              <a:t>Operating system</a:t>
            </a:r>
            <a:r>
              <a:rPr lang="en-US" dirty="0" smtClean="0"/>
              <a:t>: Genuine Windows 7 Home Premium 64-bit</a:t>
            </a:r>
          </a:p>
          <a:p>
            <a:r>
              <a:rPr lang="en-US" b="1" u="sng" dirty="0" smtClean="0"/>
              <a:t>Processor and Graphics</a:t>
            </a:r>
            <a:r>
              <a:rPr lang="en-US" b="1" dirty="0" smtClean="0"/>
              <a:t>: </a:t>
            </a:r>
            <a:r>
              <a:rPr lang="en-US" dirty="0" smtClean="0"/>
              <a:t>Intel(R) Core(TM) i3-370M Processor (2.40 GHz, 3MB L3 Cache) + Intel(R) HD Graphics</a:t>
            </a:r>
          </a:p>
          <a:p>
            <a:pPr>
              <a:buNone/>
            </a:pPr>
            <a:r>
              <a:rPr lang="en-US" dirty="0" smtClean="0"/>
              <a:t/>
            </a:r>
            <a:br>
              <a:rPr lang="en-US" dirty="0" smtClean="0"/>
            </a:b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b="1" u="sng" dirty="0" smtClean="0"/>
              <a:t>Hard drives Choices</a:t>
            </a:r>
            <a:r>
              <a:rPr lang="en-US" dirty="0" smtClean="0"/>
              <a:t>: </a:t>
            </a:r>
            <a:br>
              <a:rPr lang="en-US" dirty="0" smtClean="0"/>
            </a:br>
            <a:r>
              <a:rPr lang="en-US" dirty="0" smtClean="0"/>
              <a:t>320GB 5400RPM Hard Drive </a:t>
            </a:r>
            <a:br>
              <a:rPr lang="en-US" dirty="0" smtClean="0"/>
            </a:br>
            <a:r>
              <a:rPr lang="en-US" dirty="0" smtClean="0"/>
              <a:t>250GB 7200RPM Hard Drive </a:t>
            </a:r>
            <a:br>
              <a:rPr lang="en-US" dirty="0" smtClean="0"/>
            </a:br>
            <a:r>
              <a:rPr lang="en-US" dirty="0" smtClean="0"/>
              <a:t>FREE Upgrade to 500GB 5400RPM Hard Drive</a:t>
            </a:r>
          </a:p>
          <a:p>
            <a:r>
              <a:rPr lang="en-US" b="1" u="sng" dirty="0" smtClean="0"/>
              <a:t>Memory</a:t>
            </a:r>
            <a:r>
              <a:rPr lang="en-US" dirty="0" smtClean="0"/>
              <a:t>: FREE Upgrade to 4GB DDR3 System Memory (2 </a:t>
            </a:r>
            <a:r>
              <a:rPr lang="en-US" dirty="0" err="1" smtClean="0"/>
              <a:t>Dimm</a:t>
            </a:r>
            <a:r>
              <a:rPr lang="en-US" dirty="0" smtClean="0"/>
              <a:t>) </a:t>
            </a:r>
            <a:br>
              <a:rPr lang="en-US" dirty="0" smtClean="0"/>
            </a:br>
            <a:r>
              <a:rPr lang="en-US" dirty="0" smtClean="0"/>
              <a:t>3GB DDR3 System Memory (2 </a:t>
            </a:r>
            <a:r>
              <a:rPr lang="en-US" dirty="0" err="1" smtClean="0"/>
              <a:t>Dimm</a:t>
            </a:r>
            <a:r>
              <a:rPr lang="en-US" dirty="0" smtClean="0"/>
              <a:t>) </a:t>
            </a:r>
            <a:br>
              <a:rPr lang="en-US" dirty="0" smtClean="0"/>
            </a:br>
            <a:r>
              <a:rPr lang="en-US" dirty="0" smtClean="0"/>
              <a:t>2GB DDR3 System Memory (2 </a:t>
            </a:r>
            <a:r>
              <a:rPr lang="en-US" dirty="0" err="1" smtClean="0"/>
              <a:t>Dimm</a:t>
            </a:r>
            <a:r>
              <a:rPr lang="en-US" dirty="0" smtClean="0"/>
              <a:t>)</a:t>
            </a:r>
            <a:br>
              <a:rPr lang="en-US" dirty="0" smtClean="0"/>
            </a:br>
            <a:r>
              <a:rPr lang="en-US" dirty="0" smtClean="0"/>
              <a:t>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Usage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Business</a:t>
            </a:r>
          </a:p>
          <a:p>
            <a:r>
              <a:rPr lang="en-US" dirty="0" smtClean="0"/>
              <a:t>Personal </a:t>
            </a:r>
          </a:p>
          <a:p>
            <a:r>
              <a:rPr lang="en-US" dirty="0" smtClean="0"/>
              <a:t>Gaming 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u="sng" dirty="0" smtClean="0"/>
              <a:t>Geared for work and fun</a:t>
            </a:r>
            <a:r>
              <a:rPr lang="en-US" b="1" dirty="0" smtClean="0"/>
              <a:t/>
            </a:r>
            <a:br>
              <a:rPr lang="en-US" b="1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Intel Core i3 processors</a:t>
            </a:r>
          </a:p>
          <a:p>
            <a:r>
              <a:rPr lang="en-US" dirty="0" smtClean="0"/>
              <a:t>Simplified daily PC activities with genuine Windows 7 Home Premium</a:t>
            </a:r>
          </a:p>
          <a:p>
            <a:r>
              <a:rPr lang="en-US" dirty="0" smtClean="0"/>
              <a:t>Fast, easy, trusted Web browsing with Windows Internet Explorer</a:t>
            </a:r>
          </a:p>
          <a:p>
            <a:r>
              <a:rPr lang="en-US" dirty="0" smtClean="0"/>
              <a:t>Built in Wi-Fi</a:t>
            </a:r>
            <a:r>
              <a:rPr lang="en-US" baseline="30000" dirty="0" smtClean="0"/>
              <a:t>2</a:t>
            </a:r>
            <a:r>
              <a:rPr lang="en-US" dirty="0" smtClean="0"/>
              <a:t> (Wireless-N is standard)</a:t>
            </a:r>
          </a:p>
          <a:p>
            <a:r>
              <a:rPr lang="en-US" dirty="0" smtClean="0"/>
              <a:t>Built-in Altec Lansing speakers for great sound</a:t>
            </a:r>
          </a:p>
          <a:p>
            <a:r>
              <a:rPr lang="en-US" dirty="0" smtClean="0"/>
              <a:t>An integrated digital microphone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An HDMI card reader and 3 USB 2.0 ports</a:t>
            </a:r>
          </a:p>
          <a:p>
            <a:r>
              <a:rPr lang="en-US" dirty="0" smtClean="0"/>
              <a:t>A 6-cell battery (as compared with 4-cell) for longer uptime</a:t>
            </a:r>
          </a:p>
          <a:p>
            <a:r>
              <a:rPr lang="en-US" dirty="0" smtClean="0"/>
              <a:t>5 free HP games, already loaded on your PC</a:t>
            </a:r>
          </a:p>
          <a:p>
            <a:r>
              <a:rPr lang="en-US" dirty="0" smtClean="0"/>
              <a:t>ENERGY STAR</a:t>
            </a:r>
            <a:r>
              <a:rPr lang="en-US" baseline="30000" dirty="0" smtClean="0"/>
              <a:t>®</a:t>
            </a:r>
            <a:r>
              <a:rPr lang="en-US" dirty="0" smtClean="0"/>
              <a:t> qualification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u="sng" dirty="0" smtClean="0"/>
              <a:t>Solid warranty, support, and security</a:t>
            </a:r>
            <a:r>
              <a:rPr lang="en-US" b="1" dirty="0" smtClean="0"/>
              <a:t/>
            </a:r>
            <a:br>
              <a:rPr lang="en-US" b="1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This series is backed by a one-year limited warranty</a:t>
            </a:r>
            <a:r>
              <a:rPr lang="en-US" baseline="30000" dirty="0" smtClean="0"/>
              <a:t>3</a:t>
            </a:r>
            <a:r>
              <a:rPr lang="en-US" dirty="0" smtClean="0"/>
              <a:t> on hardware with award-winning HP Total Care service and support.</a:t>
            </a:r>
          </a:p>
          <a:p>
            <a:r>
              <a:rPr lang="en-US" dirty="0" smtClean="0"/>
              <a:t>You get: Real-time chat and e-mail (with response in about an hour)</a:t>
            </a:r>
          </a:p>
          <a:p>
            <a:r>
              <a:rPr lang="en-US" dirty="0" smtClean="0"/>
              <a:t>Lifetime use of HP Support Assistant from your desktop</a:t>
            </a:r>
          </a:p>
          <a:p>
            <a:r>
              <a:rPr lang="en-US" dirty="0" smtClean="0"/>
              <a:t>Access to on-line classes, FAQs, and other resources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Simple home money management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How to save money</a:t>
            </a:r>
            <a:b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</a:br>
            <a: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Budget software</a:t>
            </a:r>
            <a:b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</a:br>
            <a: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Manage Your Money</a:t>
            </a:r>
            <a:b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</a:br>
            <a: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Make 100 Percent Return</a:t>
            </a:r>
            <a:b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</a:br>
            <a: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Manage Your Debt</a:t>
            </a:r>
            <a:b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</a:br>
            <a: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Interest Rate Factors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b="1" dirty="0" smtClean="0"/>
              <a:t/>
            </a:r>
            <a:br>
              <a:rPr lang="en-US" b="1" dirty="0" smtClean="0"/>
            </a:br>
            <a:endParaRPr lang="en-US" dirty="0" smtClean="0"/>
          </a:p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Greeting card designer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Allows you to make a greeting card for business, or personal uses.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55</TotalTime>
  <Words>263</Words>
  <Application>Microsoft Office PowerPoint</Application>
  <PresentationFormat>On-screen Show (4:3)</PresentationFormat>
  <Paragraphs>38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Oriel</vt:lpstr>
      <vt:lpstr> HP G62x</vt:lpstr>
      <vt:lpstr>Slide 2</vt:lpstr>
      <vt:lpstr>Slide 3</vt:lpstr>
      <vt:lpstr>Usage</vt:lpstr>
      <vt:lpstr>Geared for work and fun </vt:lpstr>
      <vt:lpstr>Slide 6</vt:lpstr>
      <vt:lpstr>Solid warranty, support, and security </vt:lpstr>
      <vt:lpstr>Simple home money management</vt:lpstr>
      <vt:lpstr>Greeting card designer</vt:lpstr>
      <vt:lpstr>Turbo Tax</vt:lpstr>
      <vt:lpstr>Family tree maker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HP Pavilion</dc:title>
  <dc:creator>stu455</dc:creator>
  <cp:lastModifiedBy>stu455</cp:lastModifiedBy>
  <cp:revision>8</cp:revision>
  <dcterms:created xsi:type="dcterms:W3CDTF">2011-04-29T13:14:25Z</dcterms:created>
  <dcterms:modified xsi:type="dcterms:W3CDTF">2011-05-03T13:57:55Z</dcterms:modified>
</cp:coreProperties>
</file>

<file path=docProps/thumbnail.jpeg>
</file>